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9"/>
  </p:notesMasterIdLst>
  <p:sldIdLst>
    <p:sldId id="263" r:id="rId2"/>
    <p:sldId id="256" r:id="rId3"/>
    <p:sldId id="264" r:id="rId4"/>
    <p:sldId id="259" r:id="rId5"/>
    <p:sldId id="266" r:id="rId6"/>
    <p:sldId id="260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/>
    <p:restoredTop sz="94646"/>
  </p:normalViewPr>
  <p:slideViewPr>
    <p:cSldViewPr>
      <p:cViewPr varScale="1">
        <p:scale>
          <a:sx n="102" d="100"/>
          <a:sy n="102" d="100"/>
        </p:scale>
        <p:origin x="1806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8F344C-3861-456F-9A2B-8B2B1B2BA494}" type="datetimeFigureOut">
              <a:rPr lang="en-US" smtClean="0"/>
              <a:t>12/17/2024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E82514-751D-4DE5-A5DF-D57CADF87C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65572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E82514-751D-4DE5-A5DF-D57CADF87C23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8D0F6-9C44-4CCA-8723-B3AF310834CF}" type="datetimeFigureOut">
              <a:rPr lang="en-US" smtClean="0"/>
              <a:pPr/>
              <a:t>12/17/2024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50CCC-080F-47FF-890E-56C141EDAD8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38942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8D0F6-9C44-4CCA-8723-B3AF310834CF}" type="datetimeFigureOut">
              <a:rPr lang="en-US" smtClean="0"/>
              <a:pPr/>
              <a:t>12/17/2024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50CCC-080F-47FF-890E-56C141EDAD8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33240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8D0F6-9C44-4CCA-8723-B3AF310834CF}" type="datetimeFigureOut">
              <a:rPr lang="en-US" smtClean="0"/>
              <a:pPr/>
              <a:t>12/17/2024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50CCC-080F-47FF-890E-56C141EDAD8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78261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8D0F6-9C44-4CCA-8723-B3AF310834CF}" type="datetimeFigureOut">
              <a:rPr lang="en-US" smtClean="0"/>
              <a:pPr/>
              <a:t>12/17/2024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50CCC-080F-47FF-890E-56C141EDAD8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29837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8D0F6-9C44-4CCA-8723-B3AF310834CF}" type="datetimeFigureOut">
              <a:rPr lang="en-US" smtClean="0"/>
              <a:pPr/>
              <a:t>12/17/2024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50CCC-080F-47FF-890E-56C141EDAD8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34401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8D0F6-9C44-4CCA-8723-B3AF310834CF}" type="datetimeFigureOut">
              <a:rPr lang="en-US" smtClean="0"/>
              <a:pPr/>
              <a:t>12/17/2024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50CCC-080F-47FF-890E-56C141EDAD8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06643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8D0F6-9C44-4CCA-8723-B3AF310834CF}" type="datetimeFigureOut">
              <a:rPr lang="en-US" smtClean="0"/>
              <a:pPr/>
              <a:t>12/17/2024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50CCC-080F-47FF-890E-56C141EDAD8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91049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8D0F6-9C44-4CCA-8723-B3AF310834CF}" type="datetimeFigureOut">
              <a:rPr lang="en-US" smtClean="0"/>
              <a:pPr/>
              <a:t>12/17/2024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50CCC-080F-47FF-890E-56C141EDAD8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75346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8D0F6-9C44-4CCA-8723-B3AF310834CF}" type="datetimeFigureOut">
              <a:rPr lang="en-US" smtClean="0"/>
              <a:pPr/>
              <a:t>12/17/2024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50CCC-080F-47FF-890E-56C141EDAD8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2074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8D0F6-9C44-4CCA-8723-B3AF310834CF}" type="datetimeFigureOut">
              <a:rPr lang="en-US" smtClean="0"/>
              <a:pPr/>
              <a:t>12/17/2024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50CCC-080F-47FF-890E-56C141EDAD8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14140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8D0F6-9C44-4CCA-8723-B3AF310834CF}" type="datetimeFigureOut">
              <a:rPr lang="en-US" smtClean="0"/>
              <a:pPr/>
              <a:t>12/17/2024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50CCC-080F-47FF-890E-56C141EDAD8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99610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F8D0F6-9C44-4CCA-8723-B3AF310834CF}" type="datetimeFigureOut">
              <a:rPr lang="en-US" smtClean="0"/>
              <a:pPr/>
              <a:t>12/17/2024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350CCC-080F-47FF-890E-56C141EDAD8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79044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066800"/>
            <a:ext cx="8229600" cy="1143000"/>
          </a:xfrm>
        </p:spPr>
        <p:txBody>
          <a:bodyPr/>
          <a:lstStyle/>
          <a:p>
            <a:r>
              <a:rPr lang="en-US" dirty="0"/>
              <a:t>Guidelines:-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2342439"/>
            <a:ext cx="8229600" cy="3143962"/>
          </a:xfrm>
        </p:spPr>
        <p:txBody>
          <a:bodyPr/>
          <a:lstStyle/>
          <a:p>
            <a:r>
              <a:rPr lang="en-US" dirty="0"/>
              <a:t>The below given slides are for your reference.</a:t>
            </a:r>
          </a:p>
          <a:p>
            <a:r>
              <a:rPr lang="en-US" dirty="0"/>
              <a:t>Follow this template for your presentation.</a:t>
            </a:r>
          </a:p>
          <a:p>
            <a:r>
              <a:rPr lang="en-US" dirty="0"/>
              <a:t>Make the slides based on your given time limit To make the slides more attractive do add more images than the sentences.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8" name="Picture 7" descr="A yellow text on a black background&#10;&#10;Description automatically generated">
            <a:extLst>
              <a:ext uri="{FF2B5EF4-FFF2-40B4-BE49-F238E27FC236}">
                <a16:creationId xmlns:a16="http://schemas.microsoft.com/office/drawing/2014/main" id="{6DF67FFE-8CCD-8B35-22C9-07EF39F0810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0800" y="423069"/>
            <a:ext cx="2564526" cy="846137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18158"/>
            <a:ext cx="7772400" cy="1470025"/>
          </a:xfrm>
        </p:spPr>
        <p:txBody>
          <a:bodyPr/>
          <a:lstStyle/>
          <a:p>
            <a:r>
              <a:rPr lang="en-US" dirty="0"/>
              <a:t>Research Article 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4988"/>
            <a:ext cx="6400800" cy="1752600"/>
          </a:xfrm>
        </p:spPr>
        <p:txBody>
          <a:bodyPr/>
          <a:lstStyle/>
          <a:p>
            <a:r>
              <a:rPr lang="en-US" dirty="0"/>
              <a:t>1)Author and Co-author name.</a:t>
            </a:r>
          </a:p>
          <a:p>
            <a:r>
              <a:rPr lang="en-US" dirty="0"/>
              <a:t>2)Guide name.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326FCE1-911A-4873-8F46-837FF53B6C9C}"/>
              </a:ext>
            </a:extLst>
          </p:cNvPr>
          <p:cNvSpPr txBox="1"/>
          <p:nvPr/>
        </p:nvSpPr>
        <p:spPr>
          <a:xfrm>
            <a:off x="0" y="6444734"/>
            <a:ext cx="9144000" cy="369332"/>
          </a:xfrm>
          <a:prstGeom prst="rect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b="1" i="0" u="none" strike="noStrike" dirty="0">
                <a:solidFill>
                  <a:srgbClr val="FF0000"/>
                </a:solidFill>
                <a:effectLst/>
                <a:latin typeface="Arial" panose="020B0604020202020204" pitchFamily="34" charset="0"/>
              </a:rPr>
              <a:t>International Symposium of Medical Engineering Research 2024 (ISoMER2024)</a:t>
            </a:r>
            <a:r>
              <a:rPr lang="en-IN" b="0" i="0" dirty="0">
                <a:solidFill>
                  <a:srgbClr val="FF0000"/>
                </a:solidFill>
                <a:effectLst/>
                <a:latin typeface="Roboto" panose="02000000000000000000" pitchFamily="2" charset="0"/>
              </a:rPr>
              <a:t> 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5" name="Picture 4" descr="A yellow text on a black background&#10;&#10;Description automatically generated">
            <a:extLst>
              <a:ext uri="{FF2B5EF4-FFF2-40B4-BE49-F238E27FC236}">
                <a16:creationId xmlns:a16="http://schemas.microsoft.com/office/drawing/2014/main" id="{109EB13B-1A2A-C4EF-33E8-3BD6B70C5C0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5357" y="228600"/>
            <a:ext cx="2879970" cy="950214"/>
          </a:xfrm>
          <a:prstGeom prst="rect">
            <a:avLst/>
          </a:prstGeom>
        </p:spPr>
      </p:pic>
      <p:pic>
        <p:nvPicPr>
          <p:cNvPr id="8" name="Picture 7" descr="A logo on a black background&#10;&#10;Description automatically generated">
            <a:extLst>
              <a:ext uri="{FF2B5EF4-FFF2-40B4-BE49-F238E27FC236}">
                <a16:creationId xmlns:a16="http://schemas.microsoft.com/office/drawing/2014/main" id="{2E19896A-C953-74CB-E794-139ABA4483B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312522"/>
            <a:ext cx="1676400" cy="858418"/>
          </a:xfrm>
          <a:prstGeom prst="rect">
            <a:avLst/>
          </a:prstGeom>
        </p:spPr>
      </p:pic>
      <p:pic>
        <p:nvPicPr>
          <p:cNvPr id="10" name="Picture 9" descr="A blue and red logo&#10;&#10;Description automatically generated">
            <a:extLst>
              <a:ext uri="{FF2B5EF4-FFF2-40B4-BE49-F238E27FC236}">
                <a16:creationId xmlns:a16="http://schemas.microsoft.com/office/drawing/2014/main" id="{B941E6AD-042F-6B43-FB80-6CE1FCAF48A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8250" y="314501"/>
            <a:ext cx="1797050" cy="864313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447800"/>
            <a:ext cx="8229600" cy="609600"/>
          </a:xfrm>
        </p:spPr>
        <p:txBody>
          <a:bodyPr>
            <a:normAutofit fontScale="90000"/>
          </a:bodyPr>
          <a:lstStyle/>
          <a:p>
            <a:r>
              <a:rPr lang="en-US" dirty="0"/>
              <a:t>Biography</a:t>
            </a:r>
          </a:p>
        </p:txBody>
      </p:sp>
      <p:pic>
        <p:nvPicPr>
          <p:cNvPr id="2" name="Picture 1" descr="A yellow text on a black background&#10;&#10;Description automatically generated">
            <a:extLst>
              <a:ext uri="{FF2B5EF4-FFF2-40B4-BE49-F238E27FC236}">
                <a16:creationId xmlns:a16="http://schemas.microsoft.com/office/drawing/2014/main" id="{78345458-B4E9-0DC7-95AA-A63CF6932D0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0800" y="228600"/>
            <a:ext cx="2564526" cy="84613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DCC318D-7B71-977A-F34B-440615F38C49}"/>
              </a:ext>
            </a:extLst>
          </p:cNvPr>
          <p:cNvSpPr txBox="1"/>
          <p:nvPr/>
        </p:nvSpPr>
        <p:spPr>
          <a:xfrm>
            <a:off x="0" y="6444734"/>
            <a:ext cx="9144000" cy="369332"/>
          </a:xfrm>
          <a:prstGeom prst="rect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b="1" i="0" u="none" strike="noStrike" dirty="0">
                <a:solidFill>
                  <a:srgbClr val="FF0000"/>
                </a:solidFill>
                <a:effectLst/>
                <a:latin typeface="Arial" panose="020B0604020202020204" pitchFamily="34" charset="0"/>
              </a:rPr>
              <a:t>International Symposium of Medical Engineering Research 2024 (ISoMER2024)</a:t>
            </a:r>
            <a:r>
              <a:rPr lang="en-IN" b="0" i="0" dirty="0">
                <a:solidFill>
                  <a:srgbClr val="FF0000"/>
                </a:solidFill>
                <a:effectLst/>
                <a:latin typeface="Roboto" panose="02000000000000000000" pitchFamily="2" charset="0"/>
              </a:rPr>
              <a:t> 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85800" y="2461161"/>
            <a:ext cx="8001000" cy="990600"/>
          </a:xfrm>
        </p:spPr>
        <p:txBody>
          <a:bodyPr/>
          <a:lstStyle/>
          <a:p>
            <a:r>
              <a:rPr lang="en-US" dirty="0"/>
              <a:t>Introduction</a:t>
            </a:r>
          </a:p>
        </p:txBody>
      </p:sp>
      <p:pic>
        <p:nvPicPr>
          <p:cNvPr id="2" name="Picture 1" descr="A yellow text on a black background&#10;&#10;Description automatically generated">
            <a:extLst>
              <a:ext uri="{FF2B5EF4-FFF2-40B4-BE49-F238E27FC236}">
                <a16:creationId xmlns:a16="http://schemas.microsoft.com/office/drawing/2014/main" id="{892BA246-DC36-D560-1571-AF02907667B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0800" y="228600"/>
            <a:ext cx="2564526" cy="84613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3D74132-FC09-3F2F-E57E-C06A734C2C6B}"/>
              </a:ext>
            </a:extLst>
          </p:cNvPr>
          <p:cNvSpPr txBox="1"/>
          <p:nvPr/>
        </p:nvSpPr>
        <p:spPr>
          <a:xfrm>
            <a:off x="0" y="6444734"/>
            <a:ext cx="9144000" cy="369332"/>
          </a:xfrm>
          <a:prstGeom prst="rect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b="1" i="0" u="none" strike="noStrike" dirty="0">
                <a:solidFill>
                  <a:srgbClr val="FF0000"/>
                </a:solidFill>
                <a:effectLst/>
                <a:latin typeface="Arial" panose="020B0604020202020204" pitchFamily="34" charset="0"/>
              </a:rPr>
              <a:t>International Symposium of Medical Engineering Research 2024 (ISoMER2024)</a:t>
            </a:r>
            <a:r>
              <a:rPr lang="en-IN" b="0" i="0" dirty="0">
                <a:solidFill>
                  <a:srgbClr val="FF0000"/>
                </a:solidFill>
                <a:effectLst/>
                <a:latin typeface="Roboto" panose="02000000000000000000" pitchFamily="2" charset="0"/>
              </a:rPr>
              <a:t> 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829A29C-513E-0B77-43C2-C7915A7F64A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4828C11-D4FB-7C4F-2478-93497DA26D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2461161"/>
            <a:ext cx="8001000" cy="990600"/>
          </a:xfrm>
        </p:spPr>
        <p:txBody>
          <a:bodyPr/>
          <a:lstStyle/>
          <a:p>
            <a:r>
              <a:rPr lang="en-US" dirty="0"/>
              <a:t>Contents</a:t>
            </a:r>
          </a:p>
        </p:txBody>
      </p:sp>
      <p:pic>
        <p:nvPicPr>
          <p:cNvPr id="2" name="Picture 1" descr="A yellow text on a black background&#10;&#10;Description automatically generated">
            <a:extLst>
              <a:ext uri="{FF2B5EF4-FFF2-40B4-BE49-F238E27FC236}">
                <a16:creationId xmlns:a16="http://schemas.microsoft.com/office/drawing/2014/main" id="{DB3AACE8-40CF-E01A-7D92-D6377FB99AD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0800" y="228600"/>
            <a:ext cx="2564526" cy="84613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7250B7E-131F-3C53-641C-AF2A62344C1A}"/>
              </a:ext>
            </a:extLst>
          </p:cNvPr>
          <p:cNvSpPr txBox="1"/>
          <p:nvPr/>
        </p:nvSpPr>
        <p:spPr>
          <a:xfrm>
            <a:off x="0" y="6444734"/>
            <a:ext cx="9144000" cy="369332"/>
          </a:xfrm>
          <a:prstGeom prst="rect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b="1" i="0" u="none" strike="noStrike" dirty="0">
                <a:solidFill>
                  <a:srgbClr val="FF0000"/>
                </a:solidFill>
                <a:effectLst/>
                <a:latin typeface="Arial" panose="020B0604020202020204" pitchFamily="34" charset="0"/>
              </a:rPr>
              <a:t>International Symposium of Medical Engineering Research 2024 (ISoMER2024)</a:t>
            </a:r>
            <a:r>
              <a:rPr lang="en-IN" b="0" i="0" dirty="0">
                <a:solidFill>
                  <a:srgbClr val="FF0000"/>
                </a:solidFill>
                <a:effectLst/>
                <a:latin typeface="Roboto" panose="02000000000000000000" pitchFamily="2" charset="0"/>
              </a:rPr>
              <a:t> 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90736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743200" y="2971800"/>
            <a:ext cx="3124200" cy="457200"/>
          </a:xfrm>
        </p:spPr>
        <p:txBody>
          <a:bodyPr>
            <a:normAutofit fontScale="90000"/>
          </a:bodyPr>
          <a:lstStyle/>
          <a:p>
            <a:r>
              <a:rPr lang="en-US" dirty="0"/>
              <a:t>Conclusion</a:t>
            </a:r>
          </a:p>
        </p:txBody>
      </p:sp>
      <p:pic>
        <p:nvPicPr>
          <p:cNvPr id="2" name="Picture 1" descr="A yellow text on a black background&#10;&#10;Description automatically generated">
            <a:extLst>
              <a:ext uri="{FF2B5EF4-FFF2-40B4-BE49-F238E27FC236}">
                <a16:creationId xmlns:a16="http://schemas.microsoft.com/office/drawing/2014/main" id="{701D2428-D1F5-42F7-19C3-84C17921C3A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0800" y="228600"/>
            <a:ext cx="2564526" cy="84613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7F5F28B-99C0-012B-334E-945454C0FF15}"/>
              </a:ext>
            </a:extLst>
          </p:cNvPr>
          <p:cNvSpPr txBox="1"/>
          <p:nvPr/>
        </p:nvSpPr>
        <p:spPr>
          <a:xfrm>
            <a:off x="0" y="6444734"/>
            <a:ext cx="9144000" cy="369332"/>
          </a:xfrm>
          <a:prstGeom prst="rect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b="1" i="0" u="none" strike="noStrike" dirty="0">
                <a:solidFill>
                  <a:srgbClr val="FF0000"/>
                </a:solidFill>
                <a:effectLst/>
                <a:latin typeface="Arial" panose="020B0604020202020204" pitchFamily="34" charset="0"/>
              </a:rPr>
              <a:t>International Symposium of Medical Engineering Research 2024 (ISoMER2024)</a:t>
            </a:r>
            <a:r>
              <a:rPr lang="en-IN" b="0" i="0" dirty="0">
                <a:solidFill>
                  <a:srgbClr val="FF0000"/>
                </a:solidFill>
                <a:effectLst/>
                <a:latin typeface="Roboto" panose="02000000000000000000" pitchFamily="2" charset="0"/>
              </a:rPr>
              <a:t> 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524000"/>
            <a:ext cx="8229600" cy="914400"/>
          </a:xfrm>
        </p:spPr>
        <p:txBody>
          <a:bodyPr>
            <a:normAutofit/>
          </a:bodyPr>
          <a:lstStyle/>
          <a:p>
            <a:r>
              <a:rPr lang="en-US" dirty="0"/>
              <a:t>Thank you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276600" y="3016605"/>
            <a:ext cx="2590800" cy="609600"/>
          </a:xfrm>
          <a:solidFill>
            <a:schemeClr val="accent1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b="1" dirty="0"/>
              <a:t>  All The Best </a:t>
            </a:r>
          </a:p>
        </p:txBody>
      </p:sp>
      <p:pic>
        <p:nvPicPr>
          <p:cNvPr id="4" name="Picture 3" descr="A yellow text on a black background&#10;&#10;Description automatically generated">
            <a:extLst>
              <a:ext uri="{FF2B5EF4-FFF2-40B4-BE49-F238E27FC236}">
                <a16:creationId xmlns:a16="http://schemas.microsoft.com/office/drawing/2014/main" id="{6E351ACD-A4EA-3915-590A-9BB2BB72632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0800" y="228600"/>
            <a:ext cx="2564526" cy="84613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48FF869-9CAB-CA9C-5D48-EF9271E2AB26}"/>
              </a:ext>
            </a:extLst>
          </p:cNvPr>
          <p:cNvSpPr txBox="1"/>
          <p:nvPr/>
        </p:nvSpPr>
        <p:spPr>
          <a:xfrm>
            <a:off x="0" y="6444734"/>
            <a:ext cx="9144000" cy="369332"/>
          </a:xfrm>
          <a:prstGeom prst="rect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b="1" i="0" u="none" strike="noStrike" dirty="0">
                <a:solidFill>
                  <a:srgbClr val="FF0000"/>
                </a:solidFill>
                <a:effectLst/>
                <a:latin typeface="Arial" panose="020B0604020202020204" pitchFamily="34" charset="0"/>
              </a:rPr>
              <a:t>International Symposium of Medical Engineering Research 2024 (ISoMER2024)</a:t>
            </a:r>
            <a:r>
              <a:rPr lang="en-IN" b="0" i="0" dirty="0">
                <a:solidFill>
                  <a:srgbClr val="FF0000"/>
                </a:solidFill>
                <a:effectLst/>
                <a:latin typeface="Roboto" panose="02000000000000000000" pitchFamily="2" charset="0"/>
              </a:rPr>
              <a:t> 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183</TotalTime>
  <Words>127</Words>
  <Application>Microsoft Office PowerPoint</Application>
  <PresentationFormat>On-screen Show (4:3)</PresentationFormat>
  <Paragraphs>21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Roboto</vt:lpstr>
      <vt:lpstr>Office Theme</vt:lpstr>
      <vt:lpstr>Guidelines:-</vt:lpstr>
      <vt:lpstr>Research Article Title</vt:lpstr>
      <vt:lpstr>Biography</vt:lpstr>
      <vt:lpstr>Introduction</vt:lpstr>
      <vt:lpstr>Contents</vt:lpstr>
      <vt:lpstr>Conclusion</vt:lpstr>
      <vt:lpstr>Thank you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admin</dc:creator>
  <cp:lastModifiedBy>CHE WAN SHARIFAH ROBIAH MOHAMAD</cp:lastModifiedBy>
  <cp:revision>33</cp:revision>
  <dcterms:created xsi:type="dcterms:W3CDTF">2017-12-21T10:51:09Z</dcterms:created>
  <dcterms:modified xsi:type="dcterms:W3CDTF">2024-12-17T06:55:28Z</dcterms:modified>
</cp:coreProperties>
</file>